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6C7"/>
    <a:srgbClr val="328FAC"/>
    <a:srgbClr val="2C7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8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410771-B851-4419-8892-D81DD12BE2F4}"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181958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410771-B851-4419-8892-D81DD12BE2F4}"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330675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410771-B851-4419-8892-D81DD12BE2F4}"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333867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410771-B851-4419-8892-D81DD12BE2F4}"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53486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10771-B851-4419-8892-D81DD12BE2F4}"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379699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410771-B851-4419-8892-D81DD12BE2F4}"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73980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410771-B851-4419-8892-D81DD12BE2F4}" type="datetimeFigureOut">
              <a:rPr lang="en-GB" smtClean="0"/>
              <a:t>28/09/2015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33404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410771-B851-4419-8892-D81DD12BE2F4}" type="datetimeFigureOut">
              <a:rPr lang="en-GB" smtClean="0"/>
              <a:t>28/09/2015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119673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10771-B851-4419-8892-D81DD12BE2F4}" type="datetimeFigureOut">
              <a:rPr lang="en-GB" smtClean="0"/>
              <a:t>28/09/2015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146065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10771-B851-4419-8892-D81DD12BE2F4}"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141389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10771-B851-4419-8892-D81DD12BE2F4}"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B4030-7D2B-4222-A7DF-17414C7B4D68}" type="slidenum">
              <a:rPr lang="en-GB" smtClean="0"/>
              <a:t>‹#›</a:t>
            </a:fld>
            <a:endParaRPr lang="en-GB"/>
          </a:p>
        </p:txBody>
      </p:sp>
    </p:spTree>
    <p:extLst>
      <p:ext uri="{BB962C8B-B14F-4D97-AF65-F5344CB8AC3E}">
        <p14:creationId xmlns:p14="http://schemas.microsoft.com/office/powerpoint/2010/main" val="206480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10771-B851-4419-8892-D81DD12BE2F4}" type="datetimeFigureOut">
              <a:rPr lang="en-GB" smtClean="0"/>
              <a:t>28/09/2015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B4030-7D2B-4222-A7DF-17414C7B4D68}" type="slidenum">
              <a:rPr lang="en-GB" smtClean="0"/>
              <a:t>‹#›</a:t>
            </a:fld>
            <a:endParaRPr lang="en-GB"/>
          </a:p>
        </p:txBody>
      </p:sp>
    </p:spTree>
    <p:extLst>
      <p:ext uri="{BB962C8B-B14F-4D97-AF65-F5344CB8AC3E}">
        <p14:creationId xmlns:p14="http://schemas.microsoft.com/office/powerpoint/2010/main" val="245729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2268860" cy="2304256"/>
          </a:xfrm>
          <a:prstGeom prst="rect">
            <a:avLst/>
          </a:prstGeom>
        </p:spPr>
      </p:pic>
      <p:sp>
        <p:nvSpPr>
          <p:cNvPr id="20" name="Oval 19"/>
          <p:cNvSpPr/>
          <p:nvPr/>
        </p:nvSpPr>
        <p:spPr>
          <a:xfrm>
            <a:off x="2448024" y="1124744"/>
            <a:ext cx="2340000" cy="2340000"/>
          </a:xfrm>
          <a:prstGeom prst="ellipse">
            <a:avLst/>
          </a:prstGeom>
          <a:solidFill>
            <a:srgbClr val="3D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smtClean="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611722" y="116632"/>
            <a:ext cx="6352766" cy="70788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4000" b="1" dirty="0" smtClean="0">
                <a:ln w="18000">
                  <a:solidFill>
                    <a:srgbClr val="002060"/>
                  </a:solidFill>
                  <a:prstDash val="solid"/>
                  <a:miter lim="800000"/>
                </a:ln>
                <a:solidFill>
                  <a:srgbClr val="3DA6C7"/>
                </a:solidFill>
                <a:effectLst>
                  <a:outerShdw blurRad="25500" dist="23000" dir="7020000" algn="tl">
                    <a:srgbClr val="000000">
                      <a:alpha val="50000"/>
                    </a:srgbClr>
                  </a:outerShdw>
                </a:effectLst>
              </a:rPr>
              <a:t>Abbey Netball Club Kit 15/16</a:t>
            </a:r>
            <a:endParaRPr lang="en-US" sz="4000" b="1" dirty="0">
              <a:ln w="18000">
                <a:solidFill>
                  <a:srgbClr val="002060"/>
                </a:solidFill>
                <a:prstDash val="solid"/>
                <a:miter lim="800000"/>
              </a:ln>
              <a:solidFill>
                <a:srgbClr val="3DA6C7"/>
              </a:solidFill>
              <a:effectLst>
                <a:outerShdw blurRad="25500" dist="23000" dir="7020000" algn="tl">
                  <a:srgbClr val="000000">
                    <a:alpha val="50000"/>
                  </a:srgbClr>
                </a:outerShdw>
              </a:effectLst>
            </a:endParaRPr>
          </a:p>
        </p:txBody>
      </p:sp>
      <p:sp>
        <p:nvSpPr>
          <p:cNvPr id="7" name="Oval 6"/>
          <p:cNvSpPr/>
          <p:nvPr/>
        </p:nvSpPr>
        <p:spPr>
          <a:xfrm>
            <a:off x="107504" y="2420888"/>
            <a:ext cx="2340000" cy="2340000"/>
          </a:xfrm>
          <a:prstGeom prst="ellipse">
            <a:avLst/>
          </a:prstGeom>
          <a:solidFill>
            <a:srgbClr val="3D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smtClean="0">
              <a:solidFill>
                <a:srgbClr val="002060"/>
              </a:solidFill>
              <a:latin typeface="Arial" panose="020B0604020202020204" pitchFamily="34" charset="0"/>
              <a:cs typeface="Arial" panose="020B0604020202020204" pitchFamily="34" charset="0"/>
            </a:endParaRPr>
          </a:p>
        </p:txBody>
      </p:sp>
      <p:pic>
        <p:nvPicPr>
          <p:cNvPr id="14" name="Picture 13" descr="GD57.jpg"/>
          <p:cNvPicPr/>
          <p:nvPr/>
        </p:nvPicPr>
        <p:blipFill>
          <a:blip r:embed="rId3"/>
          <a:stretch>
            <a:fillRect/>
          </a:stretch>
        </p:blipFill>
        <p:spPr>
          <a:xfrm>
            <a:off x="683568" y="2708920"/>
            <a:ext cx="1070438" cy="1224136"/>
          </a:xfrm>
          <a:prstGeom prst="rect">
            <a:avLst/>
          </a:prstGeom>
        </p:spPr>
      </p:pic>
      <p:sp>
        <p:nvSpPr>
          <p:cNvPr id="17" name="Rectangle 16"/>
          <p:cNvSpPr/>
          <p:nvPr/>
        </p:nvSpPr>
        <p:spPr>
          <a:xfrm>
            <a:off x="-756592" y="2996952"/>
            <a:ext cx="3816424" cy="1281966"/>
          </a:xfrm>
          <a:prstGeom prst="rect">
            <a:avLst/>
          </a:prstGeom>
          <a:noFill/>
        </p:spPr>
        <p:txBody>
          <a:bodyPr wrap="none" lIns="91440" tIns="45720" rIns="91440" bIns="45720">
            <a:prstTxWarp prst="textArchDown">
              <a:avLst>
                <a:gd name="adj" fmla="val 3403798"/>
              </a:avLst>
            </a:prstTxWarp>
            <a:spAutoFit/>
          </a:bodyPr>
          <a:lstStyle/>
          <a:p>
            <a:pPr algn="r"/>
            <a:r>
              <a:rPr lang="en-GB" sz="2000" dirty="0" smtClean="0">
                <a:solidFill>
                  <a:srgbClr val="002060"/>
                </a:solidFill>
                <a:latin typeface="Arial" panose="020B0604020202020204" pitchFamily="34" charset="0"/>
                <a:cs typeface="Arial" panose="020B0604020202020204" pitchFamily="34" charset="0"/>
              </a:rPr>
              <a:t>Navy Hoody £22</a:t>
            </a:r>
          </a:p>
        </p:txBody>
      </p:sp>
      <p:pic>
        <p:nvPicPr>
          <p:cNvPr id="19" name="Picture 18" descr="SD100F.jpg"/>
          <p:cNvPicPr/>
          <p:nvPr/>
        </p:nvPicPr>
        <p:blipFill>
          <a:blip r:embed="rId4"/>
          <a:stretch>
            <a:fillRect/>
          </a:stretch>
        </p:blipFill>
        <p:spPr>
          <a:xfrm>
            <a:off x="3121192" y="1412776"/>
            <a:ext cx="1090767" cy="1279709"/>
          </a:xfrm>
          <a:prstGeom prst="rect">
            <a:avLst/>
          </a:prstGeom>
        </p:spPr>
      </p:pic>
      <p:sp>
        <p:nvSpPr>
          <p:cNvPr id="21" name="Rectangle 20"/>
          <p:cNvSpPr/>
          <p:nvPr/>
        </p:nvSpPr>
        <p:spPr>
          <a:xfrm>
            <a:off x="1547664" y="1700808"/>
            <a:ext cx="3816424" cy="1281966"/>
          </a:xfrm>
          <a:prstGeom prst="rect">
            <a:avLst/>
          </a:prstGeom>
          <a:noFill/>
        </p:spPr>
        <p:txBody>
          <a:bodyPr wrap="none" lIns="91440" tIns="45720" rIns="91440" bIns="45720">
            <a:prstTxWarp prst="textArchDown">
              <a:avLst>
                <a:gd name="adj" fmla="val 3676220"/>
              </a:avLst>
            </a:prstTxWarp>
            <a:spAutoFit/>
          </a:bodyPr>
          <a:lstStyle/>
          <a:p>
            <a:pPr algn="r"/>
            <a:r>
              <a:rPr lang="en-GB" sz="2000" dirty="0" smtClean="0">
                <a:solidFill>
                  <a:srgbClr val="002060"/>
                </a:solidFill>
                <a:latin typeface="Arial" panose="020B0604020202020204" pitchFamily="34" charset="0"/>
                <a:cs typeface="Arial" panose="020B0604020202020204" pitchFamily="34" charset="0"/>
              </a:rPr>
              <a:t>   White Base layer £22</a:t>
            </a:r>
          </a:p>
        </p:txBody>
      </p:sp>
      <p:sp>
        <p:nvSpPr>
          <p:cNvPr id="22" name="Oval 21"/>
          <p:cNvSpPr/>
          <p:nvPr/>
        </p:nvSpPr>
        <p:spPr>
          <a:xfrm>
            <a:off x="5472360" y="1089000"/>
            <a:ext cx="2340000" cy="2340000"/>
          </a:xfrm>
          <a:prstGeom prst="ellipse">
            <a:avLst/>
          </a:prstGeom>
          <a:solidFill>
            <a:srgbClr val="3D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smtClean="0">
              <a:solidFill>
                <a:srgbClr val="002060"/>
              </a:solidFill>
              <a:latin typeface="Arial" panose="020B0604020202020204" pitchFamily="34" charset="0"/>
              <a:cs typeface="Arial" panose="020B0604020202020204" pitchFamily="34" charset="0"/>
            </a:endParaRPr>
          </a:p>
        </p:txBody>
      </p:sp>
      <p:sp>
        <p:nvSpPr>
          <p:cNvPr id="26" name="Rectangle 25"/>
          <p:cNvSpPr/>
          <p:nvPr/>
        </p:nvSpPr>
        <p:spPr>
          <a:xfrm>
            <a:off x="4716016" y="1556792"/>
            <a:ext cx="3816424" cy="1281966"/>
          </a:xfrm>
          <a:prstGeom prst="rect">
            <a:avLst/>
          </a:prstGeom>
          <a:noFill/>
        </p:spPr>
        <p:txBody>
          <a:bodyPr wrap="none" lIns="91440" tIns="45720" rIns="91440" bIns="45720">
            <a:prstTxWarp prst="textArchDown">
              <a:avLst>
                <a:gd name="adj" fmla="val 3433636"/>
              </a:avLst>
            </a:prstTxWarp>
            <a:spAutoFit/>
          </a:bodyPr>
          <a:lstStyle/>
          <a:p>
            <a:pPr algn="r"/>
            <a:r>
              <a:rPr lang="en-GB" sz="2000" dirty="0" smtClean="0">
                <a:solidFill>
                  <a:srgbClr val="002060"/>
                </a:solidFill>
                <a:latin typeface="Arial" panose="020B0604020202020204" pitchFamily="34" charset="0"/>
                <a:cs typeface="Arial" panose="020B0604020202020204" pitchFamily="34" charset="0"/>
              </a:rPr>
              <a:t>Navy fitted T-Shirt £17.50</a:t>
            </a:r>
          </a:p>
        </p:txBody>
      </p:sp>
      <p:sp>
        <p:nvSpPr>
          <p:cNvPr id="28" name="Oval 27"/>
          <p:cNvSpPr/>
          <p:nvPr/>
        </p:nvSpPr>
        <p:spPr>
          <a:xfrm>
            <a:off x="4248224" y="3393256"/>
            <a:ext cx="2340000" cy="2340000"/>
          </a:xfrm>
          <a:prstGeom prst="ellipse">
            <a:avLst/>
          </a:prstGeom>
          <a:solidFill>
            <a:srgbClr val="3D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smtClean="0">
              <a:solidFill>
                <a:srgbClr val="002060"/>
              </a:solidFill>
              <a:latin typeface="Arial" panose="020B0604020202020204" pitchFamily="34" charset="0"/>
              <a:cs typeface="Arial" panose="020B0604020202020204" pitchFamily="34" charset="0"/>
            </a:endParaRPr>
          </a:p>
        </p:txBody>
      </p:sp>
      <p:sp>
        <p:nvSpPr>
          <p:cNvPr id="29" name="Rectangle 28"/>
          <p:cNvSpPr/>
          <p:nvPr/>
        </p:nvSpPr>
        <p:spPr>
          <a:xfrm>
            <a:off x="3491880" y="4019242"/>
            <a:ext cx="3816424" cy="1281966"/>
          </a:xfrm>
          <a:prstGeom prst="rect">
            <a:avLst/>
          </a:prstGeom>
          <a:noFill/>
        </p:spPr>
        <p:txBody>
          <a:bodyPr wrap="none" lIns="91440" tIns="45720" rIns="91440" bIns="45720">
            <a:prstTxWarp prst="textArchDown">
              <a:avLst>
                <a:gd name="adj" fmla="val 3778282"/>
              </a:avLst>
            </a:prstTxWarp>
            <a:spAutoFit/>
          </a:bodyPr>
          <a:lstStyle/>
          <a:p>
            <a:pPr algn="r"/>
            <a:r>
              <a:rPr lang="en-GB" sz="2000" dirty="0" smtClean="0">
                <a:solidFill>
                  <a:srgbClr val="002060"/>
                </a:solidFill>
                <a:latin typeface="Arial" panose="020B0604020202020204" pitchFamily="34" charset="0"/>
                <a:cs typeface="Arial" panose="020B0604020202020204" pitchFamily="34" charset="0"/>
              </a:rPr>
              <a:t>Tracksuit Top £39</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269" y="3753296"/>
            <a:ext cx="1392163" cy="128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a:xfrm>
            <a:off x="6624488" y="4221088"/>
            <a:ext cx="2340000" cy="2340000"/>
          </a:xfrm>
          <a:prstGeom prst="ellipse">
            <a:avLst/>
          </a:prstGeom>
          <a:solidFill>
            <a:srgbClr val="3D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smtClean="0">
              <a:solidFill>
                <a:srgbClr val="002060"/>
              </a:solidFill>
              <a:latin typeface="Arial" panose="020B0604020202020204" pitchFamily="34" charset="0"/>
              <a:cs typeface="Arial" panose="020B0604020202020204" pitchFamily="34" charset="0"/>
            </a:endParaRPr>
          </a:p>
        </p:txBody>
      </p:sp>
      <p:sp>
        <p:nvSpPr>
          <p:cNvPr id="33" name="Rectangle 32"/>
          <p:cNvSpPr/>
          <p:nvPr/>
        </p:nvSpPr>
        <p:spPr>
          <a:xfrm>
            <a:off x="5892401" y="4869160"/>
            <a:ext cx="3816424" cy="1281966"/>
          </a:xfrm>
          <a:prstGeom prst="rect">
            <a:avLst/>
          </a:prstGeom>
          <a:noFill/>
        </p:spPr>
        <p:txBody>
          <a:bodyPr wrap="none" lIns="91440" tIns="45720" rIns="91440" bIns="45720">
            <a:prstTxWarp prst="textArchDown">
              <a:avLst>
                <a:gd name="adj" fmla="val 3825839"/>
              </a:avLst>
            </a:prstTxWarp>
            <a:spAutoFit/>
          </a:bodyPr>
          <a:lstStyle/>
          <a:p>
            <a:pPr algn="r"/>
            <a:r>
              <a:rPr lang="en-GB" sz="2000" dirty="0" smtClean="0">
                <a:solidFill>
                  <a:srgbClr val="002060"/>
                </a:solidFill>
                <a:latin typeface="Arial" panose="020B0604020202020204" pitchFamily="34" charset="0"/>
                <a:cs typeface="Arial" panose="020B0604020202020204" pitchFamily="34" charset="0"/>
              </a:rPr>
              <a:t>Tracksuit Bottoms £30</a:t>
            </a: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817" y="4491926"/>
            <a:ext cx="709070" cy="137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a:xfrm>
            <a:off x="1673808" y="4221088"/>
            <a:ext cx="2520000" cy="2520000"/>
          </a:xfrm>
          <a:prstGeom prst="ellipse">
            <a:avLst/>
          </a:prstGeom>
          <a:solidFill>
            <a:srgbClr val="3D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rgbClr val="002060"/>
              </a:solidFill>
              <a:latin typeface="Arial" panose="020B0604020202020204" pitchFamily="34" charset="0"/>
              <a:cs typeface="Arial" panose="020B0604020202020204" pitchFamily="34" charset="0"/>
            </a:endParaRPr>
          </a:p>
          <a:p>
            <a:pPr algn="ctr"/>
            <a:endParaRPr lang="en-GB" sz="1100" dirty="0">
              <a:solidFill>
                <a:srgbClr val="002060"/>
              </a:solidFill>
              <a:latin typeface="Arial" panose="020B0604020202020204" pitchFamily="34" charset="0"/>
              <a:cs typeface="Arial" panose="020B0604020202020204" pitchFamily="34" charset="0"/>
            </a:endParaRPr>
          </a:p>
          <a:p>
            <a:pPr algn="ctr"/>
            <a:endParaRPr lang="en-GB" sz="1100" dirty="0" smtClean="0">
              <a:solidFill>
                <a:srgbClr val="002060"/>
              </a:solidFill>
              <a:latin typeface="Arial" panose="020B0604020202020204" pitchFamily="34" charset="0"/>
              <a:cs typeface="Arial" panose="020B0604020202020204" pitchFamily="34" charset="0"/>
            </a:endParaRPr>
          </a:p>
          <a:p>
            <a:pPr algn="ctr"/>
            <a:endParaRPr lang="en-GB" sz="1100" dirty="0">
              <a:solidFill>
                <a:srgbClr val="002060"/>
              </a:solidFill>
              <a:latin typeface="Arial" panose="020B0604020202020204" pitchFamily="34" charset="0"/>
              <a:cs typeface="Arial" panose="020B0604020202020204" pitchFamily="34" charset="0"/>
            </a:endParaRPr>
          </a:p>
          <a:p>
            <a:pPr algn="ctr"/>
            <a:endParaRPr lang="en-GB" sz="1100" dirty="0" smtClean="0">
              <a:solidFill>
                <a:srgbClr val="002060"/>
              </a:solidFill>
              <a:latin typeface="Arial" panose="020B0604020202020204" pitchFamily="34" charset="0"/>
              <a:cs typeface="Arial" panose="020B0604020202020204" pitchFamily="34" charset="0"/>
            </a:endParaRPr>
          </a:p>
          <a:p>
            <a:pPr algn="ctr"/>
            <a:endParaRPr lang="en-GB" sz="1100" dirty="0">
              <a:solidFill>
                <a:srgbClr val="002060"/>
              </a:solidFill>
              <a:latin typeface="Arial" panose="020B0604020202020204" pitchFamily="34" charset="0"/>
              <a:cs typeface="Arial" panose="020B0604020202020204" pitchFamily="34" charset="0"/>
            </a:endParaRPr>
          </a:p>
          <a:p>
            <a:pPr algn="ctr"/>
            <a:endParaRPr lang="en-GB" sz="1100" dirty="0" smtClean="0">
              <a:solidFill>
                <a:srgbClr val="002060"/>
              </a:solidFill>
              <a:latin typeface="Arial" panose="020B0604020202020204" pitchFamily="34" charset="0"/>
              <a:cs typeface="Arial" panose="020B0604020202020204" pitchFamily="34" charset="0"/>
            </a:endParaRPr>
          </a:p>
          <a:p>
            <a:pPr algn="ctr"/>
            <a:endParaRPr lang="en-GB" sz="1100" dirty="0">
              <a:solidFill>
                <a:srgbClr val="002060"/>
              </a:solidFill>
              <a:latin typeface="Arial" panose="020B0604020202020204" pitchFamily="34" charset="0"/>
              <a:cs typeface="Arial" panose="020B0604020202020204" pitchFamily="34" charset="0"/>
            </a:endParaRPr>
          </a:p>
          <a:p>
            <a:pPr algn="ctr"/>
            <a:endParaRPr lang="en-GB" sz="1100" dirty="0" smtClean="0">
              <a:solidFill>
                <a:srgbClr val="002060"/>
              </a:solidFill>
              <a:latin typeface="Arial" panose="020B0604020202020204" pitchFamily="34" charset="0"/>
              <a:cs typeface="Arial" panose="020B0604020202020204" pitchFamily="34" charset="0"/>
            </a:endParaRPr>
          </a:p>
          <a:p>
            <a:pPr algn="ctr"/>
            <a:endParaRPr lang="en-GB" sz="1100" dirty="0">
              <a:solidFill>
                <a:srgbClr val="002060"/>
              </a:solidFill>
              <a:latin typeface="Arial" panose="020B0604020202020204" pitchFamily="34" charset="0"/>
              <a:cs typeface="Arial" panose="020B0604020202020204" pitchFamily="34" charset="0"/>
            </a:endParaRPr>
          </a:p>
          <a:p>
            <a:pPr algn="r"/>
            <a:endParaRPr lang="en-GB" sz="1200" dirty="0" smtClean="0">
              <a:solidFill>
                <a:srgbClr val="002060"/>
              </a:solidFill>
              <a:latin typeface="Arial" panose="020B0604020202020204" pitchFamily="34" charset="0"/>
              <a:cs typeface="Arial" panose="020B0604020202020204" pitchFamily="34" charset="0"/>
            </a:endParaRPr>
          </a:p>
          <a:p>
            <a:pPr algn="r"/>
            <a:endParaRPr lang="en-GB" sz="1200" dirty="0" smtClean="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669" y="4797152"/>
            <a:ext cx="1673243" cy="123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784620" y="5037494"/>
            <a:ext cx="3816424" cy="1281966"/>
          </a:xfrm>
          <a:prstGeom prst="rect">
            <a:avLst/>
          </a:prstGeom>
          <a:noFill/>
        </p:spPr>
        <p:txBody>
          <a:bodyPr wrap="none" lIns="91440" tIns="45720" rIns="91440" bIns="45720">
            <a:prstTxWarp prst="textArchDown">
              <a:avLst>
                <a:gd name="adj" fmla="val 3778282"/>
              </a:avLst>
            </a:prstTxWarp>
            <a:spAutoFit/>
          </a:bodyPr>
          <a:lstStyle/>
          <a:p>
            <a:pPr algn="r"/>
            <a:r>
              <a:rPr lang="en-GB" sz="2000" dirty="0" smtClean="0">
                <a:solidFill>
                  <a:srgbClr val="002060"/>
                </a:solidFill>
                <a:latin typeface="Arial" panose="020B0604020202020204" pitchFamily="34" charset="0"/>
                <a:cs typeface="Arial" panose="020B0604020202020204" pitchFamily="34" charset="0"/>
              </a:rPr>
              <a:t>Kit Bag £18</a:t>
            </a:r>
          </a:p>
        </p:txBody>
      </p:sp>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0432" y="1385925"/>
            <a:ext cx="1068504" cy="124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40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172400" y="44624"/>
            <a:ext cx="936104" cy="885002"/>
          </a:xfrm>
          <a:prstGeom prst="rect">
            <a:avLst/>
          </a:prstGeom>
        </p:spPr>
      </p:pic>
      <p:sp>
        <p:nvSpPr>
          <p:cNvPr id="5" name="Rectangle 4"/>
          <p:cNvSpPr/>
          <p:nvPr/>
        </p:nvSpPr>
        <p:spPr>
          <a:xfrm>
            <a:off x="251521" y="44624"/>
            <a:ext cx="4680519" cy="83099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en-US" sz="2400" b="1" dirty="0" smtClean="0">
                <a:ln w="18000">
                  <a:solidFill>
                    <a:srgbClr val="002060"/>
                  </a:solidFill>
                  <a:prstDash val="solid"/>
                  <a:miter lim="800000"/>
                </a:ln>
                <a:solidFill>
                  <a:srgbClr val="3DA6C7"/>
                </a:solidFill>
                <a:effectLst>
                  <a:outerShdw blurRad="25500" dist="23000" dir="7020000" algn="tl">
                    <a:srgbClr val="000000">
                      <a:alpha val="50000"/>
                    </a:srgbClr>
                  </a:outerShdw>
                </a:effectLst>
              </a:rPr>
              <a:t>Abbey Netball Club Kit 15/16</a:t>
            </a:r>
          </a:p>
          <a:p>
            <a:pPr algn="ctr"/>
            <a:r>
              <a:rPr lang="en-US" sz="2400" b="1" dirty="0" smtClean="0">
                <a:ln w="18000">
                  <a:solidFill>
                    <a:srgbClr val="002060"/>
                  </a:solidFill>
                  <a:prstDash val="solid"/>
                  <a:miter lim="800000"/>
                </a:ln>
                <a:solidFill>
                  <a:srgbClr val="3DA6C7"/>
                </a:solidFill>
                <a:effectLst>
                  <a:outerShdw blurRad="25500" dist="23000" dir="7020000" algn="tl">
                    <a:srgbClr val="000000">
                      <a:alpha val="50000"/>
                    </a:srgbClr>
                  </a:outerShdw>
                </a:effectLst>
              </a:rPr>
              <a:t>Order Form</a:t>
            </a:r>
            <a:endParaRPr lang="en-US" sz="2400" b="1" dirty="0">
              <a:ln w="18000">
                <a:solidFill>
                  <a:srgbClr val="002060"/>
                </a:solidFill>
                <a:prstDash val="solid"/>
                <a:miter lim="800000"/>
              </a:ln>
              <a:solidFill>
                <a:srgbClr val="3DA6C7"/>
              </a:solidFill>
              <a:effectLst>
                <a:outerShdw blurRad="25500" dist="23000" dir="7020000" algn="tl">
                  <a:srgbClr val="000000">
                    <a:alpha val="50000"/>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1544857917"/>
              </p:ext>
            </p:extLst>
          </p:nvPr>
        </p:nvGraphicFramePr>
        <p:xfrm>
          <a:off x="251520" y="901041"/>
          <a:ext cx="8712968" cy="4616192"/>
        </p:xfrm>
        <a:graphic>
          <a:graphicData uri="http://schemas.openxmlformats.org/drawingml/2006/table">
            <a:tbl>
              <a:tblPr firstRow="1" bandRow="1">
                <a:tableStyleId>{7DF18680-E054-41AD-8BC1-D1AEF772440D}</a:tableStyleId>
              </a:tblPr>
              <a:tblGrid>
                <a:gridCol w="2160240"/>
                <a:gridCol w="2664296"/>
                <a:gridCol w="936104"/>
                <a:gridCol w="1224136"/>
                <a:gridCol w="936104"/>
                <a:gridCol w="792088"/>
              </a:tblGrid>
              <a:tr h="288032">
                <a:tc>
                  <a:txBody>
                    <a:bodyPr/>
                    <a:lstStyle/>
                    <a:p>
                      <a:r>
                        <a:rPr lang="en-GB" sz="1100" b="1" dirty="0" smtClean="0">
                          <a:solidFill>
                            <a:srgbClr val="002060"/>
                          </a:solidFill>
                          <a:latin typeface="Arial" panose="020B0604020202020204" pitchFamily="34" charset="0"/>
                          <a:cs typeface="Arial" panose="020B0604020202020204" pitchFamily="34" charset="0"/>
                        </a:rPr>
                        <a:t>Item</a:t>
                      </a:r>
                      <a:endParaRPr lang="en-GB" sz="1100" b="1" dirty="0">
                        <a:solidFill>
                          <a:srgbClr val="002060"/>
                        </a:solidFill>
                        <a:latin typeface="Arial" panose="020B0604020202020204" pitchFamily="34" charset="0"/>
                        <a:cs typeface="Arial" panose="020B0604020202020204" pitchFamily="34" charset="0"/>
                      </a:endParaRPr>
                    </a:p>
                  </a:txBody>
                  <a:tcPr/>
                </a:tc>
                <a:tc>
                  <a:txBody>
                    <a:bodyPr/>
                    <a:lstStyle/>
                    <a:p>
                      <a:r>
                        <a:rPr lang="en-GB" sz="1100" b="1" dirty="0" smtClean="0">
                          <a:solidFill>
                            <a:srgbClr val="002060"/>
                          </a:solidFill>
                          <a:latin typeface="Arial" panose="020B0604020202020204" pitchFamily="34" charset="0"/>
                          <a:cs typeface="Arial" panose="020B0604020202020204" pitchFamily="34" charset="0"/>
                        </a:rPr>
                        <a:t>Sizes available </a:t>
                      </a:r>
                      <a:endParaRPr lang="en-GB" sz="1100" b="1" dirty="0">
                        <a:solidFill>
                          <a:srgbClr val="002060"/>
                        </a:solidFill>
                        <a:latin typeface="Arial" panose="020B0604020202020204" pitchFamily="34" charset="0"/>
                        <a:cs typeface="Arial" panose="020B0604020202020204" pitchFamily="34" charset="0"/>
                      </a:endParaRPr>
                    </a:p>
                  </a:txBody>
                  <a:tcPr/>
                </a:tc>
                <a:tc>
                  <a:txBody>
                    <a:bodyPr/>
                    <a:lstStyle/>
                    <a:p>
                      <a:r>
                        <a:rPr lang="en-GB" sz="1100" b="1" dirty="0" smtClean="0">
                          <a:solidFill>
                            <a:srgbClr val="002060"/>
                          </a:solidFill>
                          <a:latin typeface="Arial" panose="020B0604020202020204" pitchFamily="34" charset="0"/>
                          <a:cs typeface="Arial" panose="020B0604020202020204" pitchFamily="34" charset="0"/>
                        </a:rPr>
                        <a:t>Size </a:t>
                      </a:r>
                      <a:r>
                        <a:rPr lang="en-GB" sz="1100" b="1" dirty="0" err="1" smtClean="0">
                          <a:solidFill>
                            <a:srgbClr val="002060"/>
                          </a:solidFill>
                          <a:latin typeface="Arial" panose="020B0604020202020204" pitchFamily="34" charset="0"/>
                          <a:cs typeface="Arial" panose="020B0604020202020204" pitchFamily="34" charset="0"/>
                        </a:rPr>
                        <a:t>req</a:t>
                      </a:r>
                      <a:endParaRPr lang="en-GB" sz="1100" b="1" dirty="0">
                        <a:solidFill>
                          <a:srgbClr val="002060"/>
                        </a:solidFill>
                        <a:latin typeface="Arial" panose="020B0604020202020204" pitchFamily="34" charset="0"/>
                        <a:cs typeface="Arial" panose="020B0604020202020204" pitchFamily="34" charset="0"/>
                      </a:endParaRPr>
                    </a:p>
                  </a:txBody>
                  <a:tcPr/>
                </a:tc>
                <a:tc>
                  <a:txBody>
                    <a:bodyPr/>
                    <a:lstStyle/>
                    <a:p>
                      <a:r>
                        <a:rPr lang="en-GB" sz="1100" b="1" dirty="0" smtClean="0">
                          <a:solidFill>
                            <a:srgbClr val="002060"/>
                          </a:solidFill>
                          <a:latin typeface="Arial" panose="020B0604020202020204" pitchFamily="34" charset="0"/>
                          <a:cs typeface="Arial" panose="020B0604020202020204" pitchFamily="34" charset="0"/>
                        </a:rPr>
                        <a:t>Name to print</a:t>
                      </a:r>
                      <a:endParaRPr lang="en-GB" sz="1100" b="1" dirty="0">
                        <a:solidFill>
                          <a:srgbClr val="002060"/>
                        </a:solidFill>
                        <a:latin typeface="Arial" panose="020B0604020202020204" pitchFamily="34" charset="0"/>
                        <a:cs typeface="Arial" panose="020B0604020202020204" pitchFamily="34" charset="0"/>
                      </a:endParaRPr>
                    </a:p>
                  </a:txBody>
                  <a:tcPr/>
                </a:tc>
                <a:tc>
                  <a:txBody>
                    <a:bodyPr/>
                    <a:lstStyle/>
                    <a:p>
                      <a:r>
                        <a:rPr lang="en-GB" sz="1100" b="1" dirty="0" smtClean="0">
                          <a:solidFill>
                            <a:srgbClr val="002060"/>
                          </a:solidFill>
                          <a:latin typeface="Arial" panose="020B0604020202020204" pitchFamily="34" charset="0"/>
                          <a:cs typeface="Arial" panose="020B0604020202020204" pitchFamily="34" charset="0"/>
                        </a:rPr>
                        <a:t>Quantity</a:t>
                      </a:r>
                      <a:endParaRPr lang="en-GB" sz="1100" b="1" dirty="0">
                        <a:solidFill>
                          <a:srgbClr val="002060"/>
                        </a:solidFill>
                        <a:latin typeface="Arial" panose="020B0604020202020204" pitchFamily="34" charset="0"/>
                        <a:cs typeface="Arial" panose="020B0604020202020204" pitchFamily="34" charset="0"/>
                      </a:endParaRPr>
                    </a:p>
                  </a:txBody>
                  <a:tcPr/>
                </a:tc>
                <a:tc>
                  <a:txBody>
                    <a:bodyPr/>
                    <a:lstStyle/>
                    <a:p>
                      <a:r>
                        <a:rPr lang="en-GB" sz="1100" b="1" dirty="0" smtClean="0">
                          <a:solidFill>
                            <a:srgbClr val="002060"/>
                          </a:solidFill>
                          <a:latin typeface="Arial" panose="020B0604020202020204" pitchFamily="34" charset="0"/>
                          <a:cs typeface="Arial" panose="020B0604020202020204" pitchFamily="34" charset="0"/>
                        </a:rPr>
                        <a:t>Price</a:t>
                      </a:r>
                      <a:endParaRPr lang="en-GB" sz="1100" b="1" dirty="0">
                        <a:solidFill>
                          <a:srgbClr val="002060"/>
                        </a:solidFill>
                        <a:latin typeface="Arial" panose="020B0604020202020204" pitchFamily="34" charset="0"/>
                        <a:cs typeface="Arial" panose="020B0604020202020204" pitchFamily="34" charset="0"/>
                      </a:endParaRPr>
                    </a:p>
                  </a:txBody>
                  <a:tcPr/>
                </a:tc>
              </a:tr>
              <a:tr h="576064">
                <a:tc>
                  <a:txBody>
                    <a:bodyPr/>
                    <a:lstStyle/>
                    <a:p>
                      <a:r>
                        <a:rPr lang="en-GB" sz="1100" b="1" dirty="0" smtClean="0">
                          <a:solidFill>
                            <a:srgbClr val="002060"/>
                          </a:solidFill>
                          <a:latin typeface="Arial" panose="020B0604020202020204" pitchFamily="34" charset="0"/>
                          <a:cs typeface="Arial" panose="020B0604020202020204" pitchFamily="34" charset="0"/>
                        </a:rPr>
                        <a:t>Navy Hoody</a:t>
                      </a:r>
                    </a:p>
                    <a:p>
                      <a:r>
                        <a:rPr lang="en-GB" sz="1100" b="0" dirty="0" smtClean="0">
                          <a:solidFill>
                            <a:srgbClr val="002060"/>
                          </a:solidFill>
                          <a:latin typeface="Arial" panose="020B0604020202020204" pitchFamily="34" charset="0"/>
                          <a:cs typeface="Arial" panose="020B0604020202020204" pitchFamily="34" charset="0"/>
                        </a:rPr>
                        <a:t>(Abbey logo embroidered on left breast)</a:t>
                      </a:r>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(size</a:t>
                      </a:r>
                      <a:r>
                        <a:rPr lang="en-GB" sz="1100" b="0" baseline="0" dirty="0" smtClean="0">
                          <a:solidFill>
                            <a:srgbClr val="002060"/>
                          </a:solidFill>
                          <a:latin typeface="Arial" panose="020B0604020202020204" pitchFamily="34" charset="0"/>
                          <a:cs typeface="Arial" panose="020B0604020202020204" pitchFamily="34" charset="0"/>
                        </a:rPr>
                        <a:t> </a:t>
                      </a:r>
                      <a:r>
                        <a:rPr lang="en-GB" sz="1100" b="0" baseline="0" dirty="0" err="1" smtClean="0">
                          <a:solidFill>
                            <a:srgbClr val="002060"/>
                          </a:solidFill>
                          <a:latin typeface="Arial" panose="020B0604020202020204" pitchFamily="34" charset="0"/>
                          <a:cs typeface="Arial" panose="020B0604020202020204" pitchFamily="34" charset="0"/>
                        </a:rPr>
                        <a:t>name:chest</a:t>
                      </a:r>
                      <a:r>
                        <a:rPr lang="en-GB" sz="1100" b="0" baseline="0" dirty="0" smtClean="0">
                          <a:solidFill>
                            <a:srgbClr val="002060"/>
                          </a:solidFill>
                          <a:latin typeface="Arial" panose="020B0604020202020204" pitchFamily="34" charset="0"/>
                          <a:cs typeface="Arial" panose="020B0604020202020204" pitchFamily="34" charset="0"/>
                        </a:rPr>
                        <a:t> size) </a:t>
                      </a:r>
                      <a:r>
                        <a:rPr lang="en-GB" sz="1100" b="0" dirty="0" smtClean="0">
                          <a:solidFill>
                            <a:srgbClr val="002060"/>
                          </a:solidFill>
                          <a:latin typeface="Arial" panose="020B0604020202020204" pitchFamily="34" charset="0"/>
                          <a:cs typeface="Arial" panose="020B0604020202020204" pitchFamily="34" charset="0"/>
                        </a:rPr>
                        <a:t>S(35’’/37’’), M(38’’/40’’), L(41’’/43’’), XL(44’’/46’’)</a:t>
                      </a: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endParaRPr lang="en-GB" sz="1100" b="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£22</a:t>
                      </a:r>
                      <a:endParaRPr lang="en-GB" sz="1100" b="0" dirty="0">
                        <a:solidFill>
                          <a:srgbClr val="002060"/>
                        </a:solidFill>
                        <a:latin typeface="Arial" panose="020B0604020202020204" pitchFamily="34" charset="0"/>
                        <a:cs typeface="Arial" panose="020B0604020202020204" pitchFamily="34" charset="0"/>
                      </a:endParaRPr>
                    </a:p>
                  </a:txBody>
                  <a:tcPr/>
                </a:tc>
              </a:tr>
              <a:tr h="413752">
                <a:tc>
                  <a:txBody>
                    <a:bodyPr/>
                    <a:lstStyle/>
                    <a:p>
                      <a:r>
                        <a:rPr lang="en-GB" sz="1100" b="1" dirty="0" smtClean="0">
                          <a:solidFill>
                            <a:srgbClr val="002060"/>
                          </a:solidFill>
                          <a:latin typeface="Arial" panose="020B0604020202020204" pitchFamily="34" charset="0"/>
                          <a:cs typeface="Arial" panose="020B0604020202020204" pitchFamily="34" charset="0"/>
                        </a:rPr>
                        <a:t>Base Layer </a:t>
                      </a:r>
                      <a:r>
                        <a:rPr lang="en-GB" sz="1100" b="0" dirty="0" smtClean="0">
                          <a:solidFill>
                            <a:srgbClr val="002060"/>
                          </a:solidFill>
                          <a:latin typeface="Arial" panose="020B0604020202020204" pitchFamily="34" charset="0"/>
                          <a:cs typeface="Arial" panose="020B0604020202020204" pitchFamily="34" charset="0"/>
                        </a:rPr>
                        <a:t>(Abbey NC printed on sleeve)</a:t>
                      </a:r>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pt-BR" sz="1100" b="0" dirty="0" smtClean="0">
                          <a:solidFill>
                            <a:srgbClr val="002060"/>
                          </a:solidFill>
                          <a:latin typeface="Arial" panose="020B0604020202020204" pitchFamily="34" charset="0"/>
                          <a:cs typeface="Arial" panose="020B0604020202020204" pitchFamily="34" charset="0"/>
                        </a:rPr>
                        <a:t>(size</a:t>
                      </a:r>
                      <a:r>
                        <a:rPr lang="pt-BR" sz="1100" b="0" baseline="0" dirty="0" smtClean="0">
                          <a:solidFill>
                            <a:srgbClr val="002060"/>
                          </a:solidFill>
                          <a:latin typeface="Arial" panose="020B0604020202020204" pitchFamily="34" charset="0"/>
                          <a:cs typeface="Arial" panose="020B0604020202020204" pitchFamily="34" charset="0"/>
                        </a:rPr>
                        <a:t> name:chest size) XXS(28’’/30’’), XS(32’’/34’’), S(36’’/38’’), M(40’’), L(42’’)</a:t>
                      </a:r>
                      <a:endParaRPr lang="pt-BR" sz="1100" b="0" dirty="0" smtClean="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endParaRPr lang="en-GB" sz="1100" b="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£22</a:t>
                      </a:r>
                      <a:endParaRPr lang="en-GB" sz="1100" b="0" dirty="0">
                        <a:solidFill>
                          <a:srgbClr val="002060"/>
                        </a:solidFill>
                        <a:latin typeface="Arial" panose="020B0604020202020204" pitchFamily="34" charset="0"/>
                        <a:cs typeface="Arial" panose="020B0604020202020204" pitchFamily="34" charset="0"/>
                      </a:endParaRPr>
                    </a:p>
                  </a:txBody>
                  <a:tcPr/>
                </a:tc>
              </a:tr>
              <a:tr h="707112">
                <a:tc>
                  <a:txBody>
                    <a:bodyPr/>
                    <a:lstStyle/>
                    <a:p>
                      <a:r>
                        <a:rPr lang="en-GB" sz="1100" b="1" dirty="0" smtClean="0">
                          <a:solidFill>
                            <a:srgbClr val="002060"/>
                          </a:solidFill>
                          <a:latin typeface="Arial" panose="020B0604020202020204" pitchFamily="34" charset="0"/>
                          <a:cs typeface="Arial" panose="020B0604020202020204" pitchFamily="34" charset="0"/>
                        </a:rPr>
                        <a:t>Navy</a:t>
                      </a:r>
                      <a:r>
                        <a:rPr lang="en-GB" sz="1100" b="1" baseline="0" dirty="0" smtClean="0">
                          <a:solidFill>
                            <a:srgbClr val="002060"/>
                          </a:solidFill>
                          <a:latin typeface="Arial" panose="020B0604020202020204" pitchFamily="34" charset="0"/>
                          <a:cs typeface="Arial" panose="020B0604020202020204" pitchFamily="34" charset="0"/>
                        </a:rPr>
                        <a:t> T shirt (fitted)</a:t>
                      </a:r>
                    </a:p>
                    <a:p>
                      <a:r>
                        <a:rPr lang="en-GB" sz="1100" b="0" baseline="0" dirty="0" smtClean="0">
                          <a:solidFill>
                            <a:srgbClr val="002060"/>
                          </a:solidFill>
                          <a:latin typeface="Arial" panose="020B0604020202020204" pitchFamily="34" charset="0"/>
                          <a:cs typeface="Arial" panose="020B0604020202020204" pitchFamily="34" charset="0"/>
                        </a:rPr>
                        <a:t>(Abbey logo </a:t>
                      </a:r>
                      <a:r>
                        <a:rPr lang="en-GB" sz="1100" b="0" dirty="0" smtClean="0">
                          <a:solidFill>
                            <a:srgbClr val="002060"/>
                          </a:solidFill>
                          <a:latin typeface="Arial" panose="020B0604020202020204" pitchFamily="34" charset="0"/>
                          <a:cs typeface="Arial" panose="020B0604020202020204" pitchFamily="34" charset="0"/>
                        </a:rPr>
                        <a:t>embroidered </a:t>
                      </a:r>
                      <a:r>
                        <a:rPr lang="en-GB" sz="1100" b="0" baseline="0" dirty="0" smtClean="0">
                          <a:solidFill>
                            <a:srgbClr val="002060"/>
                          </a:solidFill>
                          <a:latin typeface="Arial" panose="020B0604020202020204" pitchFamily="34" charset="0"/>
                          <a:cs typeface="Arial" panose="020B0604020202020204" pitchFamily="34" charset="0"/>
                        </a:rPr>
                        <a:t>on left breast &amp; your name printed on back)</a:t>
                      </a:r>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pt-BR" sz="1100" b="0" dirty="0" smtClean="0">
                          <a:solidFill>
                            <a:srgbClr val="002060"/>
                          </a:solidFill>
                          <a:latin typeface="Arial" panose="020B0604020202020204" pitchFamily="34" charset="0"/>
                          <a:cs typeface="Arial" panose="020B0604020202020204" pitchFamily="34" charset="0"/>
                        </a:rPr>
                        <a:t>XS (8/30’’), S (10/32’’), M (12/34’’),            L (14/36’’), XL (16/38’’)</a:t>
                      </a:r>
                    </a:p>
                    <a:p>
                      <a:r>
                        <a:rPr lang="pt-BR" sz="1100" b="0" i="1" dirty="0" smtClean="0">
                          <a:solidFill>
                            <a:srgbClr val="002060"/>
                          </a:solidFill>
                          <a:latin typeface="Arial" panose="020B0604020202020204" pitchFamily="34" charset="0"/>
                          <a:cs typeface="Arial" panose="020B0604020202020204" pitchFamily="34" charset="0"/>
                        </a:rPr>
                        <a:t>Un-fitted unisex</a:t>
                      </a:r>
                      <a:r>
                        <a:rPr lang="pt-BR" sz="1100" b="0" i="1" baseline="0" dirty="0" smtClean="0">
                          <a:solidFill>
                            <a:srgbClr val="002060"/>
                          </a:solidFill>
                          <a:latin typeface="Arial" panose="020B0604020202020204" pitchFamily="34" charset="0"/>
                          <a:cs typeface="Arial" panose="020B0604020202020204" pitchFamily="34" charset="0"/>
                        </a:rPr>
                        <a:t> t shirt also available please ask for details...</a:t>
                      </a:r>
                      <a:endParaRPr lang="pt-BR" sz="1100" b="0" dirty="0" smtClean="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£17.50</a:t>
                      </a:r>
                    </a:p>
                    <a:p>
                      <a:endParaRPr lang="en-GB" sz="1100" b="0" dirty="0">
                        <a:solidFill>
                          <a:srgbClr val="002060"/>
                        </a:solidFill>
                        <a:latin typeface="Arial" panose="020B0604020202020204" pitchFamily="34" charset="0"/>
                        <a:cs typeface="Arial" panose="020B0604020202020204" pitchFamily="34" charset="0"/>
                      </a:endParaRPr>
                    </a:p>
                  </a:txBody>
                  <a:tcPr/>
                </a:tc>
              </a:tr>
              <a:tr h="73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2060"/>
                          </a:solidFill>
                          <a:latin typeface="Arial" panose="020B0604020202020204" pitchFamily="34" charset="0"/>
                          <a:cs typeface="Arial" panose="020B0604020202020204" pitchFamily="34" charset="0"/>
                        </a:rPr>
                        <a:t>Tracksuit Top </a:t>
                      </a:r>
                      <a:r>
                        <a:rPr lang="en-GB" sz="1100" b="0" dirty="0" smtClean="0">
                          <a:solidFill>
                            <a:srgbClr val="002060"/>
                          </a:solidFill>
                          <a:latin typeface="Arial" panose="020B0604020202020204" pitchFamily="34" charset="0"/>
                          <a:cs typeface="Arial" panose="020B0604020202020204" pitchFamily="34" charset="0"/>
                        </a:rPr>
                        <a:t>(Abbey logo embroidered</a:t>
                      </a:r>
                      <a:r>
                        <a:rPr lang="en-GB" sz="1100" b="0" baseline="0" dirty="0" smtClean="0">
                          <a:solidFill>
                            <a:srgbClr val="002060"/>
                          </a:solidFill>
                          <a:latin typeface="Arial" panose="020B0604020202020204" pitchFamily="34" charset="0"/>
                          <a:cs typeface="Arial" panose="020B0604020202020204" pitchFamily="34" charset="0"/>
                        </a:rPr>
                        <a:t> on left breast &amp; ABBEY NETBALL printed on back</a:t>
                      </a:r>
                      <a:r>
                        <a:rPr lang="en-GB" sz="1100" b="0" dirty="0" smtClean="0">
                          <a:solidFill>
                            <a:srgbClr val="002060"/>
                          </a:solidFill>
                          <a:latin typeface="Arial" panose="020B0604020202020204" pitchFamily="34" charset="0"/>
                          <a:cs typeface="Arial" panose="020B0604020202020204" pitchFamily="34" charset="0"/>
                        </a:rPr>
                        <a:t>) (</a:t>
                      </a:r>
                      <a:r>
                        <a:rPr lang="en-GB" sz="1100" b="0" dirty="0" err="1" smtClean="0">
                          <a:solidFill>
                            <a:srgbClr val="002060"/>
                          </a:solidFill>
                          <a:latin typeface="Arial" panose="020B0604020202020204" pitchFamily="34" charset="0"/>
                          <a:cs typeface="Arial" panose="020B0604020202020204" pitchFamily="34" charset="0"/>
                        </a:rPr>
                        <a:t>approx</a:t>
                      </a:r>
                      <a:r>
                        <a:rPr lang="en-GB" sz="1100" b="0" baseline="0" dirty="0" smtClean="0">
                          <a:solidFill>
                            <a:srgbClr val="002060"/>
                          </a:solidFill>
                          <a:latin typeface="Arial" panose="020B0604020202020204" pitchFamily="34" charset="0"/>
                          <a:cs typeface="Arial" panose="020B0604020202020204" pitchFamily="34" charset="0"/>
                        </a:rPr>
                        <a:t> 12 </a:t>
                      </a:r>
                      <a:r>
                        <a:rPr lang="en-GB" sz="1100" b="0" dirty="0" err="1" smtClean="0">
                          <a:solidFill>
                            <a:srgbClr val="002060"/>
                          </a:solidFill>
                          <a:latin typeface="Arial" panose="020B0604020202020204" pitchFamily="34" charset="0"/>
                          <a:cs typeface="Arial" panose="020B0604020202020204" pitchFamily="34" charset="0"/>
                        </a:rPr>
                        <a:t>wk</a:t>
                      </a:r>
                      <a:r>
                        <a:rPr lang="en-GB" sz="1100" b="0" dirty="0" smtClean="0">
                          <a:solidFill>
                            <a:srgbClr val="002060"/>
                          </a:solidFill>
                          <a:latin typeface="Arial" panose="020B0604020202020204" pitchFamily="34" charset="0"/>
                          <a:cs typeface="Arial" panose="020B0604020202020204" pitchFamily="34" charset="0"/>
                        </a:rPr>
                        <a:t> lead time)</a:t>
                      </a: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a:t>
                      </a:r>
                      <a:r>
                        <a:rPr lang="en-GB" sz="1100" b="0" dirty="0" err="1" smtClean="0">
                          <a:solidFill>
                            <a:srgbClr val="002060"/>
                          </a:solidFill>
                          <a:latin typeface="Arial" panose="020B0604020202020204" pitchFamily="34" charset="0"/>
                          <a:cs typeface="Arial" panose="020B0604020202020204" pitchFamily="34" charset="0"/>
                        </a:rPr>
                        <a:t>size:chest</a:t>
                      </a:r>
                      <a:r>
                        <a:rPr lang="en-GB" sz="1100" b="0" dirty="0" smtClean="0">
                          <a:solidFill>
                            <a:srgbClr val="002060"/>
                          </a:solidFill>
                          <a:latin typeface="Arial" panose="020B0604020202020204" pitchFamily="34" charset="0"/>
                          <a:cs typeface="Arial" panose="020B0604020202020204" pitchFamily="34" charset="0"/>
                        </a:rPr>
                        <a:t> size): </a:t>
                      </a:r>
                      <a:r>
                        <a:rPr lang="en-GB" sz="1100" b="0" baseline="0" dirty="0" smtClean="0">
                          <a:solidFill>
                            <a:srgbClr val="002060"/>
                          </a:solidFill>
                          <a:latin typeface="Arial" panose="020B0604020202020204" pitchFamily="34" charset="0"/>
                          <a:cs typeface="Arial" panose="020B0604020202020204" pitchFamily="34" charset="0"/>
                        </a:rPr>
                        <a:t>4 (26’’), 6 (28’’),                8 (30’’), 10 (32’’), 12 (34’’), 14 (36’’),      16 (38’’), 18 (40’’)</a:t>
                      </a:r>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75000"/>
                      </a:schemeClr>
                    </a:solidFill>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£39</a:t>
                      </a:r>
                      <a:endParaRPr lang="en-GB" sz="1100" b="0" dirty="0">
                        <a:solidFill>
                          <a:srgbClr val="002060"/>
                        </a:solidFill>
                        <a:latin typeface="Arial" panose="020B0604020202020204" pitchFamily="34" charset="0"/>
                        <a:cs typeface="Arial" panose="020B0604020202020204" pitchFamily="34" charset="0"/>
                      </a:endParaRPr>
                    </a:p>
                  </a:txBody>
                  <a:tcPr/>
                </a:tc>
              </a:tr>
              <a:tr h="911304">
                <a:tc>
                  <a:txBody>
                    <a:bodyPr/>
                    <a:lstStyle/>
                    <a:p>
                      <a:r>
                        <a:rPr lang="en-GB" sz="1100" b="1" dirty="0" smtClean="0">
                          <a:solidFill>
                            <a:srgbClr val="002060"/>
                          </a:solidFill>
                          <a:latin typeface="Arial" panose="020B0604020202020204" pitchFamily="34" charset="0"/>
                          <a:cs typeface="Arial" panose="020B0604020202020204" pitchFamily="34" charset="0"/>
                        </a:rPr>
                        <a:t>Tracksuit Bottoms </a:t>
                      </a:r>
                    </a:p>
                    <a:p>
                      <a:r>
                        <a:rPr lang="en-GB" sz="1100" b="0" dirty="0" smtClean="0">
                          <a:solidFill>
                            <a:srgbClr val="002060"/>
                          </a:solidFill>
                          <a:latin typeface="Arial" panose="020B0604020202020204" pitchFamily="34" charset="0"/>
                          <a:cs typeface="Arial" panose="020B0604020202020204" pitchFamily="34" charset="0"/>
                        </a:rPr>
                        <a:t>(Abbey</a:t>
                      </a:r>
                      <a:r>
                        <a:rPr lang="en-GB" sz="1100" b="0" baseline="0" dirty="0" smtClean="0">
                          <a:solidFill>
                            <a:srgbClr val="002060"/>
                          </a:solidFill>
                          <a:latin typeface="Arial" panose="020B0604020202020204" pitchFamily="34" charset="0"/>
                          <a:cs typeface="Arial" panose="020B0604020202020204" pitchFamily="34" charset="0"/>
                        </a:rPr>
                        <a:t> logo </a:t>
                      </a:r>
                      <a:r>
                        <a:rPr lang="en-GB" sz="1100" b="0" dirty="0" smtClean="0">
                          <a:solidFill>
                            <a:srgbClr val="002060"/>
                          </a:solidFill>
                          <a:latin typeface="Arial" panose="020B0604020202020204" pitchFamily="34" charset="0"/>
                          <a:cs typeface="Arial" panose="020B0604020202020204" pitchFamily="34" charset="0"/>
                        </a:rPr>
                        <a:t>embroidered on left) (</a:t>
                      </a:r>
                      <a:r>
                        <a:rPr lang="en-GB" sz="1100" b="0" dirty="0" err="1" smtClean="0">
                          <a:solidFill>
                            <a:srgbClr val="002060"/>
                          </a:solidFill>
                          <a:latin typeface="Arial" panose="020B0604020202020204" pitchFamily="34" charset="0"/>
                          <a:cs typeface="Arial" panose="020B0604020202020204" pitchFamily="34" charset="0"/>
                        </a:rPr>
                        <a:t>approx</a:t>
                      </a:r>
                      <a:r>
                        <a:rPr lang="en-GB" sz="1100" b="0" baseline="0" dirty="0" smtClean="0">
                          <a:solidFill>
                            <a:srgbClr val="002060"/>
                          </a:solidFill>
                          <a:latin typeface="Arial" panose="020B0604020202020204" pitchFamily="34" charset="0"/>
                          <a:cs typeface="Arial" panose="020B0604020202020204" pitchFamily="34" charset="0"/>
                        </a:rPr>
                        <a:t> 12 </a:t>
                      </a:r>
                      <a:r>
                        <a:rPr lang="en-GB" sz="1100" b="0" dirty="0" err="1" smtClean="0">
                          <a:solidFill>
                            <a:srgbClr val="002060"/>
                          </a:solidFill>
                          <a:latin typeface="Arial" panose="020B0604020202020204" pitchFamily="34" charset="0"/>
                          <a:cs typeface="Arial" panose="020B0604020202020204" pitchFamily="34" charset="0"/>
                        </a:rPr>
                        <a:t>wk</a:t>
                      </a:r>
                      <a:r>
                        <a:rPr lang="en-GB" sz="1100" b="0" dirty="0" smtClean="0">
                          <a:solidFill>
                            <a:srgbClr val="002060"/>
                          </a:solidFill>
                          <a:latin typeface="Arial" panose="020B0604020202020204" pitchFamily="34" charset="0"/>
                          <a:cs typeface="Arial" panose="020B0604020202020204" pitchFamily="34" charset="0"/>
                        </a:rPr>
                        <a:t> lead time)</a:t>
                      </a:r>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a:t>
                      </a:r>
                      <a:r>
                        <a:rPr lang="en-GB" sz="1100" b="0" dirty="0" err="1" smtClean="0">
                          <a:solidFill>
                            <a:srgbClr val="002060"/>
                          </a:solidFill>
                          <a:latin typeface="Arial" panose="020B0604020202020204" pitchFamily="34" charset="0"/>
                          <a:cs typeface="Arial" panose="020B0604020202020204" pitchFamily="34" charset="0"/>
                        </a:rPr>
                        <a:t>size:waist</a:t>
                      </a:r>
                      <a:r>
                        <a:rPr lang="en-GB" sz="1100" b="0" dirty="0" smtClean="0">
                          <a:solidFill>
                            <a:srgbClr val="002060"/>
                          </a:solidFill>
                          <a:latin typeface="Arial" panose="020B0604020202020204" pitchFamily="34" charset="0"/>
                          <a:cs typeface="Arial" panose="020B0604020202020204" pitchFamily="34" charset="0"/>
                        </a:rPr>
                        <a:t> size</a:t>
                      </a:r>
                      <a:r>
                        <a:rPr lang="en-GB" sz="1100" b="0" baseline="0" dirty="0" smtClean="0">
                          <a:solidFill>
                            <a:srgbClr val="002060"/>
                          </a:solidFill>
                          <a:latin typeface="Arial" panose="020B0604020202020204" pitchFamily="34" charset="0"/>
                          <a:cs typeface="Arial" panose="020B0604020202020204" pitchFamily="34" charset="0"/>
                        </a:rPr>
                        <a:t>): 4 (22’’), 6 (24’’),           8 (26’’), 10 (28’’), 12 (30’’), 14 (32’’), 16 (34’’), 18 (36’’)</a:t>
                      </a:r>
                    </a:p>
                    <a:p>
                      <a:r>
                        <a:rPr lang="en-GB" sz="1100" b="0" i="1" u="sng" baseline="0" dirty="0" smtClean="0">
                          <a:solidFill>
                            <a:srgbClr val="002060"/>
                          </a:solidFill>
                          <a:latin typeface="Arial" panose="020B0604020202020204" pitchFamily="34" charset="0"/>
                          <a:cs typeface="Arial" panose="020B0604020202020204" pitchFamily="34" charset="0"/>
                        </a:rPr>
                        <a:t>Inside leg length</a:t>
                      </a:r>
                      <a:r>
                        <a:rPr lang="en-GB" sz="1100" b="0" i="1" baseline="0" dirty="0" smtClean="0">
                          <a:solidFill>
                            <a:srgbClr val="002060"/>
                          </a:solidFill>
                          <a:latin typeface="Arial" panose="020B0604020202020204" pitchFamily="34" charset="0"/>
                          <a:cs typeface="Arial" panose="020B0604020202020204" pitchFamily="34" charset="0"/>
                        </a:rPr>
                        <a:t>: (short)28’’, (</a:t>
                      </a:r>
                      <a:r>
                        <a:rPr lang="en-GB" sz="1100" b="0" i="1" baseline="0" dirty="0" err="1" smtClean="0">
                          <a:solidFill>
                            <a:srgbClr val="002060"/>
                          </a:solidFill>
                          <a:latin typeface="Arial" panose="020B0604020202020204" pitchFamily="34" charset="0"/>
                          <a:cs typeface="Arial" panose="020B0604020202020204" pitchFamily="34" charset="0"/>
                        </a:rPr>
                        <a:t>reg</a:t>
                      </a:r>
                      <a:r>
                        <a:rPr lang="en-GB" sz="1100" b="0" i="1" baseline="0" dirty="0" smtClean="0">
                          <a:solidFill>
                            <a:srgbClr val="002060"/>
                          </a:solidFill>
                          <a:latin typeface="Arial" panose="020B0604020202020204" pitchFamily="34" charset="0"/>
                          <a:cs typeface="Arial" panose="020B0604020202020204" pitchFamily="34" charset="0"/>
                        </a:rPr>
                        <a:t>)30’’, (long)32’’, (</a:t>
                      </a:r>
                      <a:r>
                        <a:rPr lang="en-GB" sz="1100" b="0" i="1" baseline="0" dirty="0" err="1" smtClean="0">
                          <a:solidFill>
                            <a:srgbClr val="002060"/>
                          </a:solidFill>
                          <a:latin typeface="Arial" panose="020B0604020202020204" pitchFamily="34" charset="0"/>
                          <a:cs typeface="Arial" panose="020B0604020202020204" pitchFamily="34" charset="0"/>
                        </a:rPr>
                        <a:t>xlong</a:t>
                      </a:r>
                      <a:r>
                        <a:rPr lang="en-GB" sz="1100" b="0" i="1" baseline="0" dirty="0" smtClean="0">
                          <a:solidFill>
                            <a:srgbClr val="002060"/>
                          </a:solidFill>
                          <a:latin typeface="Arial" panose="020B0604020202020204" pitchFamily="34" charset="0"/>
                          <a:cs typeface="Arial" panose="020B0604020202020204" pitchFamily="34" charset="0"/>
                        </a:rPr>
                        <a:t>)34’’, (</a:t>
                      </a:r>
                      <a:r>
                        <a:rPr lang="en-GB" sz="1100" b="0" i="1" baseline="0" dirty="0" err="1" smtClean="0">
                          <a:solidFill>
                            <a:srgbClr val="002060"/>
                          </a:solidFill>
                          <a:latin typeface="Arial" panose="020B0604020202020204" pitchFamily="34" charset="0"/>
                          <a:cs typeface="Arial" panose="020B0604020202020204" pitchFamily="34" charset="0"/>
                        </a:rPr>
                        <a:t>xxlong</a:t>
                      </a:r>
                      <a:r>
                        <a:rPr lang="en-GB" sz="1100" b="0" i="1" baseline="0" dirty="0" smtClean="0">
                          <a:solidFill>
                            <a:srgbClr val="002060"/>
                          </a:solidFill>
                          <a:latin typeface="Arial" panose="020B0604020202020204" pitchFamily="34" charset="0"/>
                          <a:cs typeface="Arial" panose="020B0604020202020204" pitchFamily="34" charset="0"/>
                        </a:rPr>
                        <a:t>)36’’</a:t>
                      </a:r>
                      <a:endParaRPr lang="en-GB" sz="1100" b="0" i="1" dirty="0">
                        <a:solidFill>
                          <a:srgbClr val="002060"/>
                        </a:solidFill>
                        <a:latin typeface="Arial" panose="020B0604020202020204" pitchFamily="34" charset="0"/>
                        <a:cs typeface="Arial" panose="020B0604020202020204" pitchFamily="34" charset="0"/>
                      </a:endParaRPr>
                    </a:p>
                  </a:txBody>
                  <a:tcPr/>
                </a:tc>
                <a:tc>
                  <a:txBody>
                    <a:bodyPr/>
                    <a:lstStyle/>
                    <a:p>
                      <a:r>
                        <a:rPr lang="en-GB" sz="1100" b="0" i="1" dirty="0" smtClean="0">
                          <a:solidFill>
                            <a:srgbClr val="002060"/>
                          </a:solidFill>
                          <a:latin typeface="Arial" panose="020B0604020202020204" pitchFamily="34" charset="0"/>
                          <a:cs typeface="Arial" panose="020B0604020202020204" pitchFamily="34" charset="0"/>
                        </a:rPr>
                        <a:t>(Waist &amp; Leg)</a:t>
                      </a:r>
                      <a:endParaRPr lang="en-GB" sz="1100" b="0" i="1" dirty="0">
                        <a:solidFill>
                          <a:srgbClr val="002060"/>
                        </a:solidFill>
                        <a:latin typeface="Arial" panose="020B0604020202020204" pitchFamily="34" charset="0"/>
                        <a:cs typeface="Arial" panose="020B0604020202020204" pitchFamily="34" charset="0"/>
                      </a:endParaRPr>
                    </a:p>
                  </a:txBody>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75000"/>
                      </a:schemeClr>
                    </a:solidFill>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tc>
                <a:tc>
                  <a:txBody>
                    <a:bodyPr/>
                    <a:lstStyle/>
                    <a:p>
                      <a:r>
                        <a:rPr lang="en-GB" sz="1100" b="0" dirty="0" smtClean="0">
                          <a:solidFill>
                            <a:srgbClr val="002060"/>
                          </a:solidFill>
                          <a:latin typeface="Arial" panose="020B0604020202020204" pitchFamily="34" charset="0"/>
                          <a:cs typeface="Arial" panose="020B0604020202020204" pitchFamily="34" charset="0"/>
                        </a:rPr>
                        <a:t>£30</a:t>
                      </a:r>
                      <a:endParaRPr lang="en-GB" sz="1100" b="0" dirty="0">
                        <a:solidFill>
                          <a:srgbClr val="002060"/>
                        </a:solidFill>
                        <a:latin typeface="Arial" panose="020B0604020202020204" pitchFamily="34" charset="0"/>
                        <a:cs typeface="Arial" panose="020B0604020202020204" pitchFamily="34" charset="0"/>
                      </a:endParaRPr>
                    </a:p>
                  </a:txBody>
                  <a:tcPr/>
                </a:tc>
              </a:tr>
              <a:tr h="421391">
                <a:tc>
                  <a:txBody>
                    <a:bodyPr/>
                    <a:lstStyle/>
                    <a:p>
                      <a:r>
                        <a:rPr lang="en-GB" sz="1100" b="1" dirty="0" smtClean="0">
                          <a:solidFill>
                            <a:srgbClr val="002060"/>
                          </a:solidFill>
                          <a:latin typeface="Arial" panose="020B0604020202020204" pitchFamily="34" charset="0"/>
                          <a:cs typeface="Arial" panose="020B0604020202020204" pitchFamily="34" charset="0"/>
                        </a:rPr>
                        <a:t>Kit Bag</a:t>
                      </a:r>
                    </a:p>
                    <a:p>
                      <a:r>
                        <a:rPr lang="en-GB" sz="1100" b="0" dirty="0" smtClean="0">
                          <a:solidFill>
                            <a:srgbClr val="002060"/>
                          </a:solidFill>
                          <a:latin typeface="Arial" panose="020B0604020202020204" pitchFamily="34" charset="0"/>
                          <a:cs typeface="Arial" panose="020B0604020202020204" pitchFamily="34" charset="0"/>
                        </a:rPr>
                        <a:t>(ABBEY</a:t>
                      </a:r>
                      <a:r>
                        <a:rPr lang="en-GB" sz="1100" b="0" baseline="0" dirty="0" smtClean="0">
                          <a:solidFill>
                            <a:srgbClr val="002060"/>
                          </a:solidFill>
                          <a:latin typeface="Arial" panose="020B0604020202020204" pitchFamily="34" charset="0"/>
                          <a:cs typeface="Arial" panose="020B0604020202020204" pitchFamily="34" charset="0"/>
                        </a:rPr>
                        <a:t> NETBALL &amp; your name embroidered)</a:t>
                      </a:r>
                      <a:endParaRPr lang="en-GB" sz="1100" b="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GB" sz="1100" b="0" i="1" dirty="0">
                        <a:solidFill>
                          <a:srgbClr val="00206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endParaRPr lang="en-GB" sz="1100" b="0" i="1" dirty="0">
                        <a:solidFill>
                          <a:srgbClr val="002060"/>
                        </a:solidFill>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solidFill>
                  </a:tcPr>
                </a:tc>
                <a:tc>
                  <a:txBody>
                    <a:bodyPr/>
                    <a:lstStyle/>
                    <a:p>
                      <a:endParaRPr lang="en-GB" sz="1100" b="0" dirty="0">
                        <a:solidFill>
                          <a:srgbClr val="002060"/>
                        </a:solidFill>
                        <a:latin typeface="Arial" panose="020B0604020202020204" pitchFamily="34" charset="0"/>
                        <a:cs typeface="Arial" panose="020B0604020202020204" pitchFamily="34" charset="0"/>
                      </a:endParaRPr>
                    </a:p>
                  </a:txBody>
                  <a:tcPr>
                    <a:solidFill>
                      <a:schemeClr val="bg1"/>
                    </a:solidFill>
                  </a:tcPr>
                </a:tc>
                <a:tc>
                  <a:txBody>
                    <a:bodyPr/>
                    <a:lstStyle/>
                    <a:p>
                      <a:r>
                        <a:rPr lang="en-GB" sz="1100" b="0" dirty="0" smtClean="0">
                          <a:solidFill>
                            <a:srgbClr val="002060"/>
                          </a:solidFill>
                          <a:latin typeface="Arial" panose="020B0604020202020204" pitchFamily="34" charset="0"/>
                          <a:cs typeface="Arial" panose="020B0604020202020204" pitchFamily="34" charset="0"/>
                        </a:rPr>
                        <a:t>£18</a:t>
                      </a:r>
                      <a:endParaRPr lang="en-GB" sz="1100" b="0" dirty="0">
                        <a:solidFill>
                          <a:srgbClr val="002060"/>
                        </a:solidFill>
                        <a:latin typeface="Arial" panose="020B0604020202020204" pitchFamily="34" charset="0"/>
                        <a:cs typeface="Arial" panose="020B0604020202020204" pitchFamily="34" charset="0"/>
                      </a:endParaRPr>
                    </a:p>
                  </a:txBody>
                  <a:tcPr>
                    <a:solidFill>
                      <a:schemeClr val="bg1"/>
                    </a:solidFill>
                  </a:tcPr>
                </a:tc>
              </a:tr>
              <a:tr h="251400">
                <a:tc>
                  <a:txBody>
                    <a:bodyPr/>
                    <a:lstStyle/>
                    <a:p>
                      <a:r>
                        <a:rPr lang="en-GB" sz="1100" b="1" dirty="0" smtClean="0">
                          <a:solidFill>
                            <a:srgbClr val="002060"/>
                          </a:solidFill>
                          <a:latin typeface="Arial" panose="020B0604020202020204" pitchFamily="34" charset="0"/>
                          <a:cs typeface="Arial" panose="020B0604020202020204" pitchFamily="34" charset="0"/>
                        </a:rPr>
                        <a:t>Total amount due</a:t>
                      </a:r>
                      <a:endParaRPr lang="en-GB" sz="1100" b="1" dirty="0">
                        <a:solidFill>
                          <a:srgbClr val="002060"/>
                        </a:solidFill>
                        <a:latin typeface="Arial" panose="020B0604020202020204" pitchFamily="34" charset="0"/>
                        <a:cs typeface="Arial" panose="020B0604020202020204" pitchFamily="34" charset="0"/>
                      </a:endParaRPr>
                    </a:p>
                  </a:txBody>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75000"/>
                      </a:schemeClr>
                    </a:solidFill>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75000"/>
                      </a:schemeClr>
                    </a:solidFill>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75000"/>
                      </a:schemeClr>
                    </a:solidFill>
                  </a:tcPr>
                </a:tc>
                <a:tc>
                  <a:txBody>
                    <a:bodyPr/>
                    <a:lstStyle/>
                    <a:p>
                      <a:pPr marL="0" algn="l" defTabSz="914400" rtl="0" eaLnBrk="1" latinLnBrk="0" hangingPunct="1"/>
                      <a:endParaRPr lang="en-GB" sz="1100" b="0" kern="1200" dirty="0">
                        <a:solidFill>
                          <a:srgbClr val="002060"/>
                        </a:solidFill>
                        <a:latin typeface="Arial" panose="020B0604020202020204" pitchFamily="34" charset="0"/>
                        <a:ea typeface="+mn-ea"/>
                        <a:cs typeface="Arial" panose="020B0604020202020204" pitchFamily="34" charset="0"/>
                      </a:endParaRPr>
                    </a:p>
                  </a:txBody>
                  <a:tcPr>
                    <a:solidFill>
                      <a:schemeClr val="bg1">
                        <a:lumMod val="75000"/>
                      </a:schemeClr>
                    </a:solidFill>
                  </a:tcPr>
                </a:tc>
                <a:tc>
                  <a:txBody>
                    <a:bodyPr/>
                    <a:lstStyle/>
                    <a:p>
                      <a:r>
                        <a:rPr lang="en-GB" sz="1100" b="1" dirty="0" smtClean="0">
                          <a:solidFill>
                            <a:srgbClr val="002060"/>
                          </a:solidFill>
                          <a:latin typeface="Arial" panose="020B0604020202020204" pitchFamily="34" charset="0"/>
                          <a:cs typeface="Arial" panose="020B0604020202020204" pitchFamily="34" charset="0"/>
                        </a:rPr>
                        <a:t>£</a:t>
                      </a:r>
                      <a:endParaRPr lang="en-GB" sz="1100" b="1" dirty="0">
                        <a:solidFill>
                          <a:srgbClr val="002060"/>
                        </a:solidFill>
                        <a:latin typeface="Arial" panose="020B0604020202020204" pitchFamily="34" charset="0"/>
                        <a:cs typeface="Arial" panose="020B0604020202020204" pitchFamily="34" charset="0"/>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13053310"/>
              </p:ext>
            </p:extLst>
          </p:nvPr>
        </p:nvGraphicFramePr>
        <p:xfrm>
          <a:off x="251521" y="5548456"/>
          <a:ext cx="8712968" cy="1336928"/>
        </p:xfrm>
        <a:graphic>
          <a:graphicData uri="http://schemas.openxmlformats.org/drawingml/2006/table">
            <a:tbl>
              <a:tblPr firstRow="1" bandRow="1">
                <a:tableStyleId>{7DF18680-E054-41AD-8BC1-D1AEF772440D}</a:tableStyleId>
              </a:tblPr>
              <a:tblGrid>
                <a:gridCol w="2664296"/>
                <a:gridCol w="2952328"/>
                <a:gridCol w="3096344"/>
              </a:tblGrid>
              <a:tr h="331088">
                <a:tc>
                  <a:txBody>
                    <a:bodyPr/>
                    <a:lstStyle/>
                    <a:p>
                      <a:pPr marL="0" algn="l" defTabSz="914400" rtl="0" eaLnBrk="1" latinLnBrk="0" hangingPunct="1"/>
                      <a:r>
                        <a:rPr lang="en-GB" sz="1100" b="1" kern="1200" dirty="0" smtClean="0">
                          <a:solidFill>
                            <a:srgbClr val="002060"/>
                          </a:solidFill>
                          <a:latin typeface="Arial" panose="020B0604020202020204" pitchFamily="34" charset="0"/>
                          <a:ea typeface="+mn-ea"/>
                          <a:cs typeface="Arial" panose="020B0604020202020204" pitchFamily="34" charset="0"/>
                        </a:rPr>
                        <a:t>How to order</a:t>
                      </a:r>
                      <a:endParaRPr lang="en-GB" sz="11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rgbClr val="002060"/>
                          </a:solidFill>
                          <a:latin typeface="Arial" panose="020B0604020202020204" pitchFamily="34" charset="0"/>
                          <a:ea typeface="+mn-ea"/>
                          <a:cs typeface="Arial" panose="020B0604020202020204" pitchFamily="34" charset="0"/>
                        </a:rPr>
                        <a:t>Sizing</a:t>
                      </a:r>
                      <a:r>
                        <a:rPr lang="en-GB" sz="1100" b="1" kern="1200" baseline="0" dirty="0" smtClean="0">
                          <a:solidFill>
                            <a:srgbClr val="002060"/>
                          </a:solidFill>
                          <a:latin typeface="Arial" panose="020B0604020202020204" pitchFamily="34" charset="0"/>
                          <a:ea typeface="+mn-ea"/>
                          <a:cs typeface="Arial" panose="020B0604020202020204" pitchFamily="34" charset="0"/>
                        </a:rPr>
                        <a:t> </a:t>
                      </a:r>
                      <a:endParaRPr lang="en-GB" sz="1100" dirty="0"/>
                    </a:p>
                  </a:txBody>
                  <a:tcPr/>
                </a:tc>
                <a:tc>
                  <a:txBody>
                    <a:bodyPr/>
                    <a:lstStyle/>
                    <a:p>
                      <a:r>
                        <a:rPr lang="en-GB" sz="1100" b="1" kern="1200" dirty="0" smtClean="0">
                          <a:solidFill>
                            <a:srgbClr val="002060"/>
                          </a:solidFill>
                          <a:latin typeface="Arial" panose="020B0604020202020204" pitchFamily="34" charset="0"/>
                          <a:ea typeface="+mn-ea"/>
                          <a:cs typeface="Arial" panose="020B0604020202020204" pitchFamily="34" charset="0"/>
                        </a:rPr>
                        <a:t>Order</a:t>
                      </a:r>
                      <a:r>
                        <a:rPr lang="en-GB" sz="1100" b="1" kern="1200" baseline="0" dirty="0" smtClean="0">
                          <a:solidFill>
                            <a:srgbClr val="002060"/>
                          </a:solidFill>
                          <a:latin typeface="Arial" panose="020B0604020202020204" pitchFamily="34" charset="0"/>
                          <a:ea typeface="+mn-ea"/>
                          <a:cs typeface="Arial" panose="020B0604020202020204" pitchFamily="34" charset="0"/>
                        </a:rPr>
                        <a:t> deadline / payment</a:t>
                      </a:r>
                      <a:endParaRPr lang="en-GB" sz="1100" b="1" kern="1200" dirty="0">
                        <a:solidFill>
                          <a:srgbClr val="002060"/>
                        </a:solidFill>
                        <a:latin typeface="Arial" panose="020B0604020202020204" pitchFamily="34" charset="0"/>
                        <a:ea typeface="+mn-ea"/>
                        <a:cs typeface="Arial" panose="020B0604020202020204" pitchFamily="34" charset="0"/>
                      </a:endParaRPr>
                    </a:p>
                  </a:txBody>
                  <a:tcPr/>
                </a:tc>
              </a:tr>
              <a:tr h="370840">
                <a:tc>
                  <a:txBody>
                    <a:bodyPr/>
                    <a:lstStyle/>
                    <a:p>
                      <a:pPr algn="l"/>
                      <a:r>
                        <a:rPr lang="en-GB" sz="1000" dirty="0" smtClean="0">
                          <a:solidFill>
                            <a:srgbClr val="002060"/>
                          </a:solidFill>
                          <a:latin typeface="Arial" panose="020B0604020202020204" pitchFamily="34" charset="0"/>
                          <a:cs typeface="Arial" panose="020B0604020202020204" pitchFamily="34" charset="0"/>
                        </a:rPr>
                        <a:t>Complete the order form above and send it to abbeynetballoxford@gmail.com  </a:t>
                      </a:r>
                    </a:p>
                    <a:p>
                      <a:pPr algn="l"/>
                      <a:r>
                        <a:rPr lang="en-GB" sz="1000" dirty="0" smtClean="0">
                          <a:solidFill>
                            <a:srgbClr val="002060"/>
                          </a:solidFill>
                          <a:latin typeface="Arial" panose="020B0604020202020204" pitchFamily="34" charset="0"/>
                          <a:cs typeface="Arial" panose="020B0604020202020204" pitchFamily="34" charset="0"/>
                        </a:rPr>
                        <a:t>Please state:</a:t>
                      </a:r>
                      <a:r>
                        <a:rPr lang="en-GB" sz="1000" baseline="0" dirty="0" smtClean="0">
                          <a:solidFill>
                            <a:srgbClr val="002060"/>
                          </a:solidFill>
                          <a:latin typeface="Arial" panose="020B0604020202020204" pitchFamily="34" charset="0"/>
                          <a:cs typeface="Arial" panose="020B0604020202020204" pitchFamily="34" charset="0"/>
                        </a:rPr>
                        <a:t> </a:t>
                      </a:r>
                    </a:p>
                    <a:p>
                      <a:pPr algn="l"/>
                      <a:r>
                        <a:rPr lang="en-GB" sz="1000" dirty="0" smtClean="0">
                          <a:solidFill>
                            <a:srgbClr val="002060"/>
                          </a:solidFill>
                          <a:latin typeface="Arial" panose="020B0604020202020204" pitchFamily="34" charset="0"/>
                          <a:cs typeface="Arial" panose="020B0604020202020204" pitchFamily="34" charset="0"/>
                        </a:rPr>
                        <a:t>SUBJECT: Kit Order &amp; Your name</a:t>
                      </a:r>
                    </a:p>
                    <a:p>
                      <a:pPr algn="l"/>
                      <a:r>
                        <a:rPr lang="en-GB" sz="1000" dirty="0" smtClean="0">
                          <a:solidFill>
                            <a:srgbClr val="002060"/>
                          </a:solidFill>
                          <a:latin typeface="Arial" panose="020B0604020202020204" pitchFamily="34" charset="0"/>
                          <a:cs typeface="Arial" panose="020B0604020202020204" pitchFamily="34" charset="0"/>
                        </a:rPr>
                        <a:t>Please pay online.</a:t>
                      </a:r>
                      <a:r>
                        <a:rPr lang="en-GB" sz="1000" baseline="0" dirty="0" smtClean="0">
                          <a:solidFill>
                            <a:srgbClr val="002060"/>
                          </a:solidFill>
                          <a:latin typeface="Arial" panose="020B0604020202020204" pitchFamily="34" charset="0"/>
                          <a:cs typeface="Arial" panose="020B0604020202020204" pitchFamily="34" charset="0"/>
                        </a:rPr>
                        <a:t> </a:t>
                      </a:r>
                    </a:p>
                    <a:p>
                      <a:pPr algn="l"/>
                      <a:r>
                        <a:rPr lang="en-GB" sz="1000" dirty="0" smtClean="0">
                          <a:solidFill>
                            <a:srgbClr val="002060"/>
                          </a:solidFill>
                          <a:latin typeface="Arial" panose="020B0604020202020204" pitchFamily="34" charset="0"/>
                          <a:cs typeface="Arial" panose="020B0604020202020204" pitchFamily="34" charset="0"/>
                        </a:rPr>
                        <a:t>We will confirm your order by email.</a:t>
                      </a:r>
                      <a:endParaRPr lang="en-GB"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rgbClr val="002060"/>
                          </a:solidFill>
                          <a:latin typeface="Arial" panose="020B0604020202020204" pitchFamily="34" charset="0"/>
                          <a:ea typeface="+mn-ea"/>
                          <a:cs typeface="Arial" panose="020B0604020202020204" pitchFamily="34" charset="0"/>
                        </a:rPr>
                        <a:t>Unfortunately we do not have a stock of the tabled items for people to try on and determine size.  With this in mind, please can we ask that club members allow other members to try on their kit, so they can gauge what size they need.  </a:t>
                      </a:r>
                      <a:endParaRPr lang="en-GB" sz="1000" dirty="0"/>
                    </a:p>
                  </a:txBody>
                  <a:tcPr/>
                </a:tc>
                <a:tc>
                  <a:txBody>
                    <a:bodyPr/>
                    <a:lstStyle/>
                    <a:p>
                      <a:r>
                        <a:rPr lang="en-GB" sz="1000" b="1" u="sng" kern="1200" dirty="0" smtClean="0">
                          <a:solidFill>
                            <a:srgbClr val="002060"/>
                          </a:solidFill>
                          <a:latin typeface="Arial" panose="020B0604020202020204" pitchFamily="34" charset="0"/>
                          <a:ea typeface="+mn-ea"/>
                          <a:cs typeface="Arial" panose="020B0604020202020204" pitchFamily="34" charset="0"/>
                        </a:rPr>
                        <a:t>Order</a:t>
                      </a:r>
                      <a:r>
                        <a:rPr lang="en-GB" sz="1000" b="1" u="sng" kern="1200" baseline="0" dirty="0" smtClean="0">
                          <a:solidFill>
                            <a:srgbClr val="002060"/>
                          </a:solidFill>
                          <a:latin typeface="Arial" panose="020B0604020202020204" pitchFamily="34" charset="0"/>
                          <a:ea typeface="+mn-ea"/>
                          <a:cs typeface="Arial" panose="020B0604020202020204" pitchFamily="34" charset="0"/>
                        </a:rPr>
                        <a:t> &amp; payment deadline: 16.10.15</a:t>
                      </a:r>
                    </a:p>
                    <a:p>
                      <a:r>
                        <a:rPr lang="en-GB" sz="1000" b="1" u="sng" kern="1200" baseline="0" dirty="0" smtClean="0">
                          <a:solidFill>
                            <a:srgbClr val="002060"/>
                          </a:solidFill>
                          <a:latin typeface="Arial" panose="020B0604020202020204" pitchFamily="34" charset="0"/>
                          <a:ea typeface="+mn-ea"/>
                          <a:cs typeface="Arial" panose="020B0604020202020204" pitchFamily="34" charset="0"/>
                        </a:rPr>
                        <a:t>ORDER FORMS ONLY BY EMAIL </a:t>
                      </a:r>
                      <a:br>
                        <a:rPr lang="en-GB" sz="1000" b="1" u="sng" kern="1200" baseline="0" dirty="0" smtClean="0">
                          <a:solidFill>
                            <a:srgbClr val="002060"/>
                          </a:solidFill>
                          <a:latin typeface="Arial" panose="020B0604020202020204" pitchFamily="34" charset="0"/>
                          <a:ea typeface="+mn-ea"/>
                          <a:cs typeface="Arial" panose="020B0604020202020204" pitchFamily="34" charset="0"/>
                        </a:rPr>
                      </a:br>
                      <a:r>
                        <a:rPr lang="en-GB" sz="1000" b="1" u="sng" kern="1200" baseline="0" dirty="0" smtClean="0">
                          <a:solidFill>
                            <a:srgbClr val="002060"/>
                          </a:solidFill>
                          <a:latin typeface="Arial" panose="020B0604020202020204" pitchFamily="34" charset="0"/>
                          <a:ea typeface="+mn-ea"/>
                          <a:cs typeface="Arial" panose="020B0604020202020204" pitchFamily="34" charset="0"/>
                        </a:rPr>
                        <a:t>NO PAYMENT - NO ORDER</a:t>
                      </a:r>
                      <a:r>
                        <a:rPr lang="en-GB" sz="1000" b="0" u="sng" kern="1200" baseline="0" dirty="0" smtClean="0">
                          <a:solidFill>
                            <a:srgbClr val="002060"/>
                          </a:solidFill>
                          <a:latin typeface="Arial" panose="020B0604020202020204" pitchFamily="34" charset="0"/>
                          <a:ea typeface="+mn-ea"/>
                          <a:cs typeface="Arial" panose="020B0604020202020204" pitchFamily="34" charset="0"/>
                        </a:rPr>
                        <a:t> </a:t>
                      </a:r>
                      <a:endParaRPr lang="en-GB" sz="1000" b="0" u="sng" kern="1200" dirty="0" smtClean="0">
                        <a:solidFill>
                          <a:srgbClr val="002060"/>
                        </a:solidFill>
                        <a:latin typeface="Arial" panose="020B0604020202020204" pitchFamily="34" charset="0"/>
                        <a:ea typeface="+mn-ea"/>
                        <a:cs typeface="Arial" panose="020B0604020202020204" pitchFamily="34" charset="0"/>
                      </a:endParaRPr>
                    </a:p>
                    <a:p>
                      <a:r>
                        <a:rPr lang="en-GB" sz="1000" b="0" u="sng" kern="1200" dirty="0" smtClean="0">
                          <a:solidFill>
                            <a:srgbClr val="002060"/>
                          </a:solidFill>
                          <a:latin typeface="Arial" panose="020B0604020202020204" pitchFamily="34" charset="0"/>
                          <a:ea typeface="+mn-ea"/>
                          <a:cs typeface="Arial" panose="020B0604020202020204" pitchFamily="34" charset="0"/>
                        </a:rPr>
                        <a:t>Payment Method</a:t>
                      </a:r>
                      <a:r>
                        <a:rPr lang="en-GB" sz="1000" b="0" u="none" kern="1200" dirty="0" smtClean="0">
                          <a:solidFill>
                            <a:srgbClr val="002060"/>
                          </a:solidFill>
                          <a:latin typeface="Arial" panose="020B0604020202020204" pitchFamily="34" charset="0"/>
                          <a:ea typeface="+mn-ea"/>
                          <a:cs typeface="Arial" panose="020B0604020202020204" pitchFamily="34" charset="0"/>
                        </a:rPr>
                        <a:t>: </a:t>
                      </a:r>
                      <a:r>
                        <a:rPr lang="en-GB" sz="1000" b="0" kern="1200" dirty="0" smtClean="0">
                          <a:solidFill>
                            <a:srgbClr val="002060"/>
                          </a:solidFill>
                          <a:latin typeface="Arial" panose="020B0604020202020204" pitchFamily="34" charset="0"/>
                          <a:ea typeface="+mn-ea"/>
                          <a:cs typeface="Arial" panose="020B0604020202020204" pitchFamily="34" charset="0"/>
                        </a:rPr>
                        <a:t>Online:</a:t>
                      </a:r>
                      <a:r>
                        <a:rPr lang="en-GB" sz="1000" b="0" kern="1200" baseline="0" dirty="0" smtClean="0">
                          <a:solidFill>
                            <a:srgbClr val="002060"/>
                          </a:solidFill>
                          <a:latin typeface="Arial" panose="020B0604020202020204" pitchFamily="34" charset="0"/>
                          <a:ea typeface="+mn-ea"/>
                          <a:cs typeface="Arial" panose="020B0604020202020204" pitchFamily="34" charset="0"/>
                        </a:rPr>
                        <a:t> </a:t>
                      </a:r>
                      <a:r>
                        <a:rPr lang="en-GB" sz="1000" b="0" kern="1200" dirty="0" smtClean="0">
                          <a:solidFill>
                            <a:srgbClr val="002060"/>
                          </a:solidFill>
                          <a:latin typeface="Arial" panose="020B0604020202020204" pitchFamily="34" charset="0"/>
                          <a:ea typeface="+mn-ea"/>
                          <a:cs typeface="Arial" panose="020B0604020202020204" pitchFamily="34" charset="0"/>
                        </a:rPr>
                        <a:t>Please</a:t>
                      </a:r>
                      <a:r>
                        <a:rPr lang="en-GB" sz="1000" b="0" kern="1200" baseline="0" dirty="0" smtClean="0">
                          <a:solidFill>
                            <a:srgbClr val="002060"/>
                          </a:solidFill>
                          <a:latin typeface="Arial" panose="020B0604020202020204" pitchFamily="34" charset="0"/>
                          <a:ea typeface="+mn-ea"/>
                          <a:cs typeface="Arial" panose="020B0604020202020204" pitchFamily="34" charset="0"/>
                        </a:rPr>
                        <a:t> </a:t>
                      </a:r>
                      <a:r>
                        <a:rPr lang="en-GB" sz="1000" b="0" kern="1200" dirty="0" smtClean="0">
                          <a:solidFill>
                            <a:srgbClr val="002060"/>
                          </a:solidFill>
                          <a:latin typeface="Arial" panose="020B0604020202020204" pitchFamily="34" charset="0"/>
                          <a:ea typeface="+mn-ea"/>
                          <a:cs typeface="Arial" panose="020B0604020202020204" pitchFamily="34" charset="0"/>
                        </a:rPr>
                        <a:t>use your name and kit as the payee reference (e.g. </a:t>
                      </a:r>
                      <a:r>
                        <a:rPr lang="en-GB" sz="1000" b="0" kern="1200" dirty="0" err="1" smtClean="0">
                          <a:solidFill>
                            <a:srgbClr val="002060"/>
                          </a:solidFill>
                          <a:latin typeface="Arial" panose="020B0604020202020204" pitchFamily="34" charset="0"/>
                          <a:ea typeface="+mn-ea"/>
                          <a:cs typeface="Arial" panose="020B0604020202020204" pitchFamily="34" charset="0"/>
                        </a:rPr>
                        <a:t>ETasker</a:t>
                      </a:r>
                      <a:r>
                        <a:rPr lang="en-GB" sz="1000" b="0" kern="1200" dirty="0" smtClean="0">
                          <a:solidFill>
                            <a:srgbClr val="002060"/>
                          </a:solidFill>
                          <a:latin typeface="Arial" panose="020B0604020202020204" pitchFamily="34" charset="0"/>
                          <a:ea typeface="+mn-ea"/>
                          <a:cs typeface="Arial" panose="020B0604020202020204" pitchFamily="34" charset="0"/>
                        </a:rPr>
                        <a:t> Kit)</a:t>
                      </a:r>
                    </a:p>
                    <a:p>
                      <a:r>
                        <a:rPr lang="en-GB" sz="1000" b="0" kern="1200" dirty="0" smtClean="0">
                          <a:solidFill>
                            <a:srgbClr val="002060"/>
                          </a:solidFill>
                          <a:latin typeface="Arial" panose="020B0604020202020204" pitchFamily="34" charset="0"/>
                          <a:ea typeface="+mn-ea"/>
                          <a:cs typeface="Arial" panose="020B0604020202020204" pitchFamily="34" charset="0"/>
                        </a:rPr>
                        <a:t>A/C no: 70101478, Sort code: 200109. </a:t>
                      </a: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30251887"/>
              </p:ext>
            </p:extLst>
          </p:nvPr>
        </p:nvGraphicFramePr>
        <p:xfrm>
          <a:off x="5076056" y="44624"/>
          <a:ext cx="2808312" cy="810091"/>
        </p:xfrm>
        <a:graphic>
          <a:graphicData uri="http://schemas.openxmlformats.org/drawingml/2006/table">
            <a:tbl>
              <a:tblPr firstRow="1" bandRow="1">
                <a:tableStyleId>{7DF18680-E054-41AD-8BC1-D1AEF772440D}</a:tableStyleId>
              </a:tblPr>
              <a:tblGrid>
                <a:gridCol w="1512168"/>
                <a:gridCol w="1296144"/>
              </a:tblGrid>
              <a:tr h="306035">
                <a:tc>
                  <a:txBody>
                    <a:bodyPr/>
                    <a:lstStyle/>
                    <a:p>
                      <a:r>
                        <a:rPr lang="en-GB" sz="1100" b="1" kern="1200" dirty="0" smtClean="0">
                          <a:solidFill>
                            <a:srgbClr val="002060"/>
                          </a:solidFill>
                          <a:latin typeface="Arial" panose="020B0604020202020204" pitchFamily="34" charset="0"/>
                          <a:ea typeface="+mn-ea"/>
                          <a:cs typeface="Arial" panose="020B0604020202020204" pitchFamily="34" charset="0"/>
                        </a:rPr>
                        <a:t>Name</a:t>
                      </a:r>
                      <a:endParaRPr lang="en-GB" sz="11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r>
                        <a:rPr lang="en-GB" sz="1100" b="1" kern="1200" dirty="0" smtClean="0">
                          <a:solidFill>
                            <a:srgbClr val="002060"/>
                          </a:solidFill>
                          <a:latin typeface="Arial" panose="020B0604020202020204" pitchFamily="34" charset="0"/>
                          <a:ea typeface="+mn-ea"/>
                          <a:cs typeface="Arial" panose="020B0604020202020204" pitchFamily="34" charset="0"/>
                        </a:rPr>
                        <a:t>Team/Age Group</a:t>
                      </a:r>
                      <a:endParaRPr lang="en-GB" sz="1100" b="1" kern="1200" dirty="0">
                        <a:solidFill>
                          <a:srgbClr val="002060"/>
                        </a:solidFill>
                        <a:latin typeface="Arial" panose="020B0604020202020204" pitchFamily="34" charset="0"/>
                        <a:ea typeface="+mn-ea"/>
                        <a:cs typeface="Arial" panose="020B0604020202020204" pitchFamily="34" charset="0"/>
                      </a:endParaRPr>
                    </a:p>
                  </a:txBody>
                  <a:tcPr/>
                </a:tc>
              </a:tr>
              <a:tr h="383371">
                <a:tc>
                  <a:txBody>
                    <a:bodyPr/>
                    <a:lstStyle/>
                    <a:p>
                      <a:endParaRPr lang="en-GB" sz="1100" dirty="0"/>
                    </a:p>
                  </a:txBody>
                  <a:tcPr/>
                </a:tc>
                <a:tc>
                  <a:txBody>
                    <a:bodyPr/>
                    <a:lstStyle/>
                    <a:p>
                      <a:endParaRPr lang="en-GB" sz="1100" dirty="0"/>
                    </a:p>
                  </a:txBody>
                  <a:tcPr/>
                </a:tc>
              </a:tr>
            </a:tbl>
          </a:graphicData>
        </a:graphic>
      </p:graphicFrame>
    </p:spTree>
    <p:extLst>
      <p:ext uri="{BB962C8B-B14F-4D97-AF65-F5344CB8AC3E}">
        <p14:creationId xmlns:p14="http://schemas.microsoft.com/office/powerpoint/2010/main" val="4282226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374</Words>
  <Application>Microsoft Office PowerPoint</Application>
  <PresentationFormat>On-screen Show (4:3)</PresentationFormat>
  <Paragraphs>66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emma.tasker</dc:creator>
  <cp:lastModifiedBy>BARRATT, Gemma</cp:lastModifiedBy>
  <cp:revision>30</cp:revision>
  <dcterms:created xsi:type="dcterms:W3CDTF">2014-08-14T12:53:23Z</dcterms:created>
  <dcterms:modified xsi:type="dcterms:W3CDTF">2015-09-28T12:57:34Z</dcterms:modified>
</cp:coreProperties>
</file>